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3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3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89" d="100"/>
          <a:sy n="89" d="100"/>
        </p:scale>
        <p:origin x="972"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20/10/2021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20/10/2021</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20/10/2021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20/10/2021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20/10/2021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20/10/2021</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20/10/2021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20/10/2021</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20/10/2021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20/10/2021</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20/10/2021</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0" y="6453336"/>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21 October 2021</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2021/2022</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7988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is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a=a+5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271A3C-762E-492E-B013-A9126B38EDE2}">
  <ds:schemaRefs>
    <ds:schemaRef ds:uri="http://schemas.microsoft.com/sharepoint/events"/>
  </ds:schemaRefs>
</ds:datastoreItem>
</file>

<file path=customXml/itemProps2.xml><?xml version="1.0" encoding="utf-8"?>
<ds:datastoreItem xmlns:ds="http://schemas.openxmlformats.org/officeDocument/2006/customXml" ds:itemID="{89EC569C-E123-46ED-8223-A658207F0888}">
  <ds:schemaRefs>
    <ds:schemaRef ds:uri="dba8b794-bc45-41c8-a8ad-34f212f94003"/>
    <ds:schemaRef ds:uri="http://schemas.microsoft.com/sharepoint/v4"/>
    <ds:schemaRef ds:uri="http://purl.org/dc/terms/"/>
    <ds:schemaRef ds:uri="aff7d12c-bb71-4270-bd29-9c4d45ff3327"/>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2B87D8-E6E5-4597-8C85-39D57A0EFA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63966</TotalTime>
  <Words>9485</Words>
  <Application>Microsoft Office PowerPoint</Application>
  <PresentationFormat>On-screen Show (4:3)</PresentationFormat>
  <Paragraphs>1571</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 2021/2022</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657</cp:revision>
  <dcterms:created xsi:type="dcterms:W3CDTF">2012-07-10T07:57:57Z</dcterms:created>
  <dcterms:modified xsi:type="dcterms:W3CDTF">2021-10-20T14:07:53Z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